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997325" cy="5545138"/>
  <p:notesSz cx="6858000" cy="9144000"/>
  <p:defaultTextStyle>
    <a:defPPr>
      <a:defRPr lang="ru-RU"/>
    </a:defPPr>
    <a:lvl1pPr marL="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628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25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7885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0513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3142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5770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08399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1027" algn="l" defTabSz="54525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00"/>
    <a:srgbClr val="ED1847"/>
    <a:srgbClr val="F6EB00"/>
    <a:srgbClr val="D5DF24"/>
    <a:srgbClr val="ED1261"/>
    <a:srgbClr val="F15722"/>
    <a:srgbClr val="FCF8C4"/>
    <a:srgbClr val="8E231C"/>
    <a:srgbClr val="FFDB00"/>
    <a:srgbClr val="FD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8" y="-216"/>
      </p:cViewPr>
      <p:guideLst>
        <p:guide orient="horz" pos="1747"/>
        <p:guide pos="1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0" y="1722587"/>
            <a:ext cx="3397726" cy="11886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9599" y="3142245"/>
            <a:ext cx="2798128" cy="14170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2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5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7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63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8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81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67208" y="179704"/>
            <a:ext cx="392793" cy="382511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7441" y="179704"/>
            <a:ext cx="1113144" cy="382511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1" y="3563265"/>
            <a:ext cx="3397726" cy="1101326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761" y="2350266"/>
            <a:ext cx="3397726" cy="121299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26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5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178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051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631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357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083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8102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441" y="1046132"/>
            <a:ext cx="752969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7032" y="1046132"/>
            <a:ext cx="752968" cy="2958690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41239"/>
            <a:ext cx="1766179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866" y="1758527"/>
            <a:ext cx="1766179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30586" y="1241239"/>
            <a:ext cx="1766873" cy="517289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2628" indent="0">
              <a:buNone/>
              <a:defRPr sz="1200" b="1"/>
            </a:lvl2pPr>
            <a:lvl3pPr marL="545257" indent="0">
              <a:buNone/>
              <a:defRPr sz="1100" b="1"/>
            </a:lvl3pPr>
            <a:lvl4pPr marL="817885" indent="0">
              <a:buNone/>
              <a:defRPr sz="1000" b="1"/>
            </a:lvl4pPr>
            <a:lvl5pPr marL="1090513" indent="0">
              <a:buNone/>
              <a:defRPr sz="1000" b="1"/>
            </a:lvl5pPr>
            <a:lvl6pPr marL="1363142" indent="0">
              <a:buNone/>
              <a:defRPr sz="1000" b="1"/>
            </a:lvl6pPr>
            <a:lvl7pPr marL="1635770" indent="0">
              <a:buNone/>
              <a:defRPr sz="1000" b="1"/>
            </a:lvl7pPr>
            <a:lvl8pPr marL="1908399" indent="0">
              <a:buNone/>
              <a:defRPr sz="1000" b="1"/>
            </a:lvl8pPr>
            <a:lvl9pPr marL="2181027" indent="0">
              <a:buNone/>
              <a:defRPr sz="1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30586" y="1758527"/>
            <a:ext cx="1766873" cy="319487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7" y="220779"/>
            <a:ext cx="1315092" cy="939593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843" y="220779"/>
            <a:ext cx="2234616" cy="4732622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867" y="1160372"/>
            <a:ext cx="1315092" cy="3793029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04" y="3881597"/>
            <a:ext cx="2398395" cy="45824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3504" y="495468"/>
            <a:ext cx="2398395" cy="3327083"/>
          </a:xfrm>
        </p:spPr>
        <p:txBody>
          <a:bodyPr/>
          <a:lstStyle>
            <a:lvl1pPr marL="0" indent="0">
              <a:buNone/>
              <a:defRPr sz="1900"/>
            </a:lvl1pPr>
            <a:lvl2pPr marL="272628" indent="0">
              <a:buNone/>
              <a:defRPr sz="1700"/>
            </a:lvl2pPr>
            <a:lvl3pPr marL="545257" indent="0">
              <a:buNone/>
              <a:defRPr sz="1400"/>
            </a:lvl3pPr>
            <a:lvl4pPr marL="817885" indent="0">
              <a:buNone/>
              <a:defRPr sz="1200"/>
            </a:lvl4pPr>
            <a:lvl5pPr marL="1090513" indent="0">
              <a:buNone/>
              <a:defRPr sz="1200"/>
            </a:lvl5pPr>
            <a:lvl6pPr marL="1363142" indent="0">
              <a:buNone/>
              <a:defRPr sz="1200"/>
            </a:lvl6pPr>
            <a:lvl7pPr marL="1635770" indent="0">
              <a:buNone/>
              <a:defRPr sz="1200"/>
            </a:lvl7pPr>
            <a:lvl8pPr marL="1908399" indent="0">
              <a:buNone/>
              <a:defRPr sz="1200"/>
            </a:lvl8pPr>
            <a:lvl9pPr marL="2181027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3504" y="4339841"/>
            <a:ext cx="2398395" cy="650783"/>
          </a:xfrm>
        </p:spPr>
        <p:txBody>
          <a:bodyPr/>
          <a:lstStyle>
            <a:lvl1pPr marL="0" indent="0">
              <a:buNone/>
              <a:defRPr sz="800"/>
            </a:lvl1pPr>
            <a:lvl2pPr marL="272628" indent="0">
              <a:buNone/>
              <a:defRPr sz="700"/>
            </a:lvl2pPr>
            <a:lvl3pPr marL="545257" indent="0">
              <a:buNone/>
              <a:defRPr sz="600"/>
            </a:lvl3pPr>
            <a:lvl4pPr marL="817885" indent="0">
              <a:buNone/>
              <a:defRPr sz="500"/>
            </a:lvl4pPr>
            <a:lvl5pPr marL="1090513" indent="0">
              <a:buNone/>
              <a:defRPr sz="500"/>
            </a:lvl5pPr>
            <a:lvl6pPr marL="1363142" indent="0">
              <a:buNone/>
              <a:defRPr sz="500"/>
            </a:lvl6pPr>
            <a:lvl7pPr marL="1635770" indent="0">
              <a:buNone/>
              <a:defRPr sz="500"/>
            </a:lvl7pPr>
            <a:lvl8pPr marL="1908399" indent="0">
              <a:buNone/>
              <a:defRPr sz="500"/>
            </a:lvl8pPr>
            <a:lvl9pPr marL="2181027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66" y="222062"/>
            <a:ext cx="3597593" cy="924190"/>
          </a:xfrm>
          <a:prstGeom prst="rect">
            <a:avLst/>
          </a:prstGeom>
        </p:spPr>
        <p:txBody>
          <a:bodyPr vert="horz" lIns="54526" tIns="27263" rIns="54526" bIns="2726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866" y="1293866"/>
            <a:ext cx="3597593" cy="3659535"/>
          </a:xfrm>
          <a:prstGeom prst="rect">
            <a:avLst/>
          </a:prstGeom>
        </p:spPr>
        <p:txBody>
          <a:bodyPr vert="horz" lIns="54526" tIns="27263" rIns="54526" bIns="2726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9866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65753" y="5139522"/>
            <a:ext cx="1265820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864750" y="5139522"/>
            <a:ext cx="932709" cy="295227"/>
          </a:xfrm>
          <a:prstGeom prst="rect">
            <a:avLst/>
          </a:prstGeom>
        </p:spPr>
        <p:txBody>
          <a:bodyPr vert="horz" lIns="54526" tIns="27263" rIns="54526" bIns="272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4525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471" indent="-204471" algn="l" defTabSz="54525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3021" indent="-170393" algn="l" defTabSz="545257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157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4199" indent="-136314" algn="l" defTabSz="54525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6828" indent="-136314" algn="l" defTabSz="54525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9456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72084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13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17341" indent="-136314" algn="l" defTabSz="5452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2628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525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7885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0513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63142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35770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08399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1027" algn="l" defTabSz="54525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007"/>
            <a:ext cx="399573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4" y="-18904"/>
            <a:ext cx="39957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 rot="21355358">
            <a:off x="-112904" y="240138"/>
            <a:ext cx="4203312" cy="920193"/>
          </a:xfrm>
          <a:prstGeom prst="rect">
            <a:avLst/>
          </a:prstGeom>
          <a:solidFill>
            <a:srgbClr val="F6E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334105">
            <a:off x="645929" y="211586"/>
            <a:ext cx="2703882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заголовок</a:t>
            </a:r>
            <a:endParaRPr lang="ru-RU" sz="4400" b="1" i="1" dirty="0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1362182" y="815028"/>
            <a:ext cx="1271374" cy="307777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подзаголовок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36251" y="1308602"/>
            <a:ext cx="1833315" cy="1833315"/>
          </a:xfrm>
          <a:prstGeom prst="ellipse">
            <a:avLst/>
          </a:prstGeom>
          <a:solidFill>
            <a:srgbClr val="FFE100"/>
          </a:solidFill>
          <a:ln>
            <a:noFill/>
          </a:ln>
          <a:effectLst>
            <a:glow rad="482600">
              <a:srgbClr val="FCF8C4">
                <a:alpha val="7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3594" y="4108230"/>
            <a:ext cx="4009332" cy="1436908"/>
          </a:xfrm>
          <a:prstGeom prst="rect">
            <a:avLst/>
          </a:prstGeom>
          <a:solidFill>
            <a:srgbClr val="ED1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10132" y="2433447"/>
            <a:ext cx="10855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E231C"/>
                </a:solidFill>
              </a:rPr>
              <a:t>скидка при</a:t>
            </a:r>
          </a:p>
          <a:p>
            <a:pPr algn="ctr"/>
            <a:r>
              <a:rPr lang="ru-RU" b="1" dirty="0" smtClean="0">
                <a:solidFill>
                  <a:srgbClr val="8E231C"/>
                </a:solidFill>
              </a:rPr>
              <a:t>предъявлении</a:t>
            </a:r>
          </a:p>
          <a:p>
            <a:pPr algn="ctr"/>
            <a:r>
              <a:rPr lang="ru-RU" b="1" dirty="0" smtClean="0">
                <a:solidFill>
                  <a:srgbClr val="8E231C"/>
                </a:solidFill>
              </a:rPr>
              <a:t>этого купона</a:t>
            </a:r>
            <a:endParaRPr lang="ru-RU" b="1" dirty="0">
              <a:solidFill>
                <a:srgbClr val="8E231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1355358">
            <a:off x="-103787" y="3346102"/>
            <a:ext cx="4203312" cy="920193"/>
          </a:xfrm>
          <a:prstGeom prst="rect">
            <a:avLst/>
          </a:prstGeom>
          <a:solidFill>
            <a:srgbClr val="F6E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 rot="21334105">
            <a:off x="333839" y="3471436"/>
            <a:ext cx="334630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Описание предложения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 rot="21334105">
            <a:off x="2400405" y="3751360"/>
            <a:ext cx="1282595" cy="307777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И дополнение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990550" y="4748736"/>
            <a:ext cx="2770040" cy="291368"/>
          </a:xfrm>
          <a:prstGeom prst="rightArrow">
            <a:avLst>
              <a:gd name="adj1" fmla="val 23937"/>
              <a:gd name="adj2" fmla="val 121673"/>
            </a:avLst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90988" y="4423873"/>
            <a:ext cx="915586" cy="915586"/>
          </a:xfrm>
          <a:prstGeom prst="ellipse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280077" y="4414566"/>
            <a:ext cx="219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Схема проезда</a:t>
            </a:r>
            <a:endParaRPr lang="ru-RU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832471" y="4894751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переверни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1" y="4464725"/>
            <a:ext cx="833882" cy="833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6224" y="1432416"/>
            <a:ext cx="177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-20</a:t>
            </a:r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%</a:t>
            </a:r>
            <a:endParaRPr lang="ru-RU" sz="6000" b="1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4" y="0"/>
            <a:ext cx="399573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-13594" y="4108230"/>
            <a:ext cx="4009332" cy="1436908"/>
          </a:xfrm>
          <a:prstGeom prst="rect">
            <a:avLst/>
          </a:prstGeom>
          <a:solidFill>
            <a:srgbClr val="ED1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21355358">
            <a:off x="-112904" y="240138"/>
            <a:ext cx="4203312" cy="920193"/>
          </a:xfrm>
          <a:prstGeom prst="rect">
            <a:avLst/>
          </a:prstGeom>
          <a:solidFill>
            <a:srgbClr val="FFE1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1334105">
            <a:off x="645929" y="211586"/>
            <a:ext cx="2703882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заголовок</a:t>
            </a:r>
            <a:endParaRPr lang="ru-RU" sz="4400" b="1" i="1" dirty="0"/>
          </a:p>
        </p:txBody>
      </p:sp>
      <p:sp>
        <p:nvSpPr>
          <p:cNvPr id="27" name="TextBox 26"/>
          <p:cNvSpPr txBox="1"/>
          <p:nvPr/>
        </p:nvSpPr>
        <p:spPr>
          <a:xfrm rot="21334105">
            <a:off x="1362182" y="815028"/>
            <a:ext cx="1271374" cy="307777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3">
                    <a:lumMod val="50000"/>
                  </a:schemeClr>
                </a:solidFill>
              </a:rPr>
              <a:t>подзаголовок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1355358">
            <a:off x="-107251" y="3574294"/>
            <a:ext cx="4203312" cy="1079383"/>
          </a:xfrm>
          <a:prstGeom prst="rect">
            <a:avLst/>
          </a:prstGeom>
          <a:solidFill>
            <a:srgbClr val="FFE1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 rot="21334105">
            <a:off x="549942" y="3515164"/>
            <a:ext cx="289585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Мы находимся:</a:t>
            </a:r>
          </a:p>
          <a:p>
            <a:pPr algn="ctr"/>
            <a:r>
              <a:rPr lang="ru-RU" sz="2400" b="1" dirty="0" smtClean="0"/>
              <a:t>адрес вашего офиса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 rot="21334105">
            <a:off x="1356573" y="4286091"/>
            <a:ext cx="1282595" cy="307777"/>
          </a:xfrm>
          <a:prstGeom prst="rect">
            <a:avLst/>
          </a:prstGeom>
          <a:noFill/>
          <a:effectLst>
            <a:outerShdw dist="12700" dir="13140000" algn="tl" rotWithShape="0">
              <a:schemeClr val="bg1">
                <a:alpha val="72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И дополнение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4646" y="4644777"/>
            <a:ext cx="1885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8 800 222-33-44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ww</a:t>
            </a:r>
            <a:r>
              <a:rPr lang="en-US" sz="2000" b="1" dirty="0" smtClean="0">
                <a:solidFill>
                  <a:schemeClr val="bg1"/>
                </a:solidFill>
              </a:rPr>
              <a:t>w.site.com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27666" r="5155" b="18582"/>
          <a:stretch/>
        </p:blipFill>
        <p:spPr bwMode="auto">
          <a:xfrm>
            <a:off x="1473200" y="1739901"/>
            <a:ext cx="2266898" cy="14986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90" y="2149897"/>
            <a:ext cx="355972" cy="3559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21797"/>
          <a:stretch/>
        </p:blipFill>
        <p:spPr>
          <a:xfrm>
            <a:off x="198462" y="1391902"/>
            <a:ext cx="1994917" cy="2012624"/>
          </a:xfrm>
          <a:prstGeom prst="ellipse">
            <a:avLst/>
          </a:prstGeom>
          <a:effectLst>
            <a:glow rad="342900">
              <a:srgbClr val="FCF8C4">
                <a:alpha val="61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120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31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29</cp:revision>
  <dcterms:created xsi:type="dcterms:W3CDTF">2013-04-14T13:39:30Z</dcterms:created>
  <dcterms:modified xsi:type="dcterms:W3CDTF">2013-04-15T08:17:49Z</dcterms:modified>
</cp:coreProperties>
</file>